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67" r:id="rId5"/>
    <p:sldId id="259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0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92" r:id="rId31"/>
    <p:sldId id="294" r:id="rId32"/>
    <p:sldId id="293" r:id="rId33"/>
    <p:sldId id="295" r:id="rId34"/>
    <p:sldId id="261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286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262" r:id="rId75"/>
    <p:sldId id="263" r:id="rId76"/>
    <p:sldId id="264" r:id="rId77"/>
    <p:sldId id="265" r:id="rId78"/>
    <p:sldId id="256" r:id="rId7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C749B-C23D-454D-BBE9-6474CBBCA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E91F7C-3456-4092-9864-5FCF78AC3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20FBEB-53BA-4954-B4DD-53E1CE0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59C495-B758-42B5-807E-8D0FCC96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B23D4A-E493-4B30-8441-092A79F8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22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DEB48-B106-4BF4-9A88-C0982A4D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33F26D-AA5A-413D-8F19-B1B811D0F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3D56BC-618D-4E91-82A0-D47AE7CC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A2978B-364A-4F61-AEA5-79F9F876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BAEBB7-7053-475E-931C-E96744E9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38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3BBEF9-B844-4CF1-B996-4409FF8F0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E774E9-8B85-4B6A-A910-50EB57C22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8B8CA7-0BD0-469B-957A-8A4266F5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05C486-17D8-4E39-B76D-21B220CD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28436D-E9D1-403D-8285-D5D2BBDF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51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A37B9-BEC4-48CF-B777-E427F3964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FA5EC-CDD7-43E2-A49F-D7AFE5E4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9FA62D-9CD6-4AD5-AEF8-575AF3B60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5F0E54-59E4-4A69-83EE-43644C0BE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16D247-3C86-4C03-A93F-30ACC1D7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20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5D35A8-7F27-4CA3-9026-7BF5C2FD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FB6CC5-5606-41A5-B351-546CF201C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02A90B-8FAC-4E48-89D3-815B796C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F8EB8B-125D-4370-A61B-59B477EEB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748CBB-4B8D-432F-B398-70ADFE4CE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0483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3ED9E-2B59-403F-82D7-2C30DBF5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9C6557-7765-4F53-987B-59F45EB30A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5312ED-536B-462F-BD0A-D028611AA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CE3FAB5-10C9-417B-B24D-D87D0377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4D4EFE-3BF7-4F9F-A415-0739CCDCF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C56710-2CF4-4628-89E5-75774804B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79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4F9B3-FAE3-447B-8949-A7E4EAE2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EFE25E-B133-4EC9-936C-1995BBD9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38F98D-2B56-4C30-A7C7-37030CBE3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793AE0-B3C9-4D98-9B0E-8678BA0A4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836ED8-455A-4B41-976A-1C27ACFFB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73DBCD-CB26-4C9E-904C-BF55E24D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EFE8805-1250-4CB4-9E80-1D28C692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C1FCD78-1818-4317-BC5C-55CC83FA5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86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7B0AB-22BA-428B-ACC5-2129A55D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A6A8B30-33E7-4EEA-AB15-0D2D9A87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F1AB679-7694-4183-8529-622A5E99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D8F438-E7C2-40D8-B2F0-6B45C6A2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10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714A4E1-DAAE-4A56-A876-2FC8B8D3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E368E9A-A993-4030-B103-8F60B1B0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3D23F2-BF5A-433E-AFCB-05986E50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70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9BE2C-6974-48B7-9CBE-A5027F02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A6173E-EED7-4320-9C38-E36FEA3E1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FEFAF6-C4E8-44C6-BB3D-9F8C804AD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C9570A-4CD0-490B-8029-0A3CAB31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0493B2-F7C1-4504-9765-8FF51201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D96E7B-F9C8-41A6-AD6F-6281474C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92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37E81-D6AE-4C71-83A8-3459BBF5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93BEB67-829E-400E-B19E-717B20055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382C7F-D87B-41CC-9B43-8CBCD83D2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9150CD-5B53-4194-A320-38CD2627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9667E1-DAF6-4ED1-A50D-AFF3C0CF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D0495-F5D6-449D-8A8D-E5ACAEC8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05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DBC7B9B-0894-4FA5-B8BF-D83087F5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BA29ED-D6E1-4D1A-AB45-29D1E8408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F989D8-BFB4-4E02-B831-85A7769ED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643DC-8A54-45E7-8D48-59E2D6E4CC9F}" type="datetimeFigureOut">
              <a:rPr lang="pt-BR" smtClean="0"/>
              <a:t>04/12/2025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08C4B6-96CC-4031-9B1D-8A3494EA9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65BDE8-4A8C-4CB7-A9AA-F0EC85AC8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C2B92-B4DD-4931-80C7-01B1363ED2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104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4E963-C511-479F-87FF-07578F4F0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Django</a:t>
            </a:r>
            <a:r>
              <a:rPr lang="pt-BR" dirty="0"/>
              <a:t> e Cloud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9B3237-96FB-4E42-9342-5D6D18CA7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Framework + </a:t>
            </a:r>
            <a:r>
              <a:rPr lang="pt-BR" dirty="0" err="1"/>
              <a:t>Jebrains</a:t>
            </a:r>
            <a:r>
              <a:rPr lang="pt-BR" dirty="0"/>
              <a:t>+ Microsoft + AWS + </a:t>
            </a:r>
            <a:r>
              <a:rPr lang="pt-BR" dirty="0" err="1"/>
              <a:t>Red</a:t>
            </a:r>
            <a:r>
              <a:rPr lang="pt-BR" dirty="0"/>
              <a:t> </a:t>
            </a:r>
            <a:r>
              <a:rPr lang="pt-BR" dirty="0" err="1"/>
              <a:t>Hat</a:t>
            </a:r>
            <a:r>
              <a:rPr lang="pt-BR" dirty="0"/>
              <a:t> + CISCO</a:t>
            </a:r>
          </a:p>
        </p:txBody>
      </p:sp>
    </p:spTree>
    <p:extLst>
      <p:ext uri="{BB962C8B-B14F-4D97-AF65-F5344CB8AC3E}">
        <p14:creationId xmlns:p14="http://schemas.microsoft.com/office/powerpoint/2010/main" val="68184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690540" y="945137"/>
            <a:ext cx="7223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7 – Criar o  App Associados (ok)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F4BEFC7-8B28-4812-97E1-BD3552F66891}"/>
              </a:ext>
            </a:extLst>
          </p:cNvPr>
          <p:cNvSpPr txBox="1"/>
          <p:nvPr/>
        </p:nvSpPr>
        <p:spPr>
          <a:xfrm>
            <a:off x="3750925" y="1833623"/>
            <a:ext cx="697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python</a:t>
            </a:r>
            <a:r>
              <a:rPr lang="pt-BR" sz="2800" dirty="0"/>
              <a:t> manage.py </a:t>
            </a:r>
            <a:r>
              <a:rPr lang="pt-BR" sz="2800" b="1" dirty="0" err="1">
                <a:highlight>
                  <a:srgbClr val="FFFF00"/>
                </a:highlight>
              </a:rPr>
              <a:t>startapp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  <a:highlight>
                  <a:srgbClr val="FFFF00"/>
                </a:highlight>
              </a:rPr>
              <a:t>&lt;</a:t>
            </a:r>
            <a:r>
              <a:rPr lang="pt-BR" sz="2800" i="1" dirty="0">
                <a:solidFill>
                  <a:srgbClr val="FF0000"/>
                </a:solidFill>
                <a:highlight>
                  <a:srgbClr val="FFFF00"/>
                </a:highlight>
              </a:rPr>
              <a:t>&lt;nome do app&gt;&gt;</a:t>
            </a:r>
          </a:p>
        </p:txBody>
      </p:sp>
    </p:spTree>
    <p:extLst>
      <p:ext uri="{BB962C8B-B14F-4D97-AF65-F5344CB8AC3E}">
        <p14:creationId xmlns:p14="http://schemas.microsoft.com/office/powerpoint/2010/main" val="302229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587431" y="920691"/>
            <a:ext cx="696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8 – Verificar se esta registrado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DF89E4F-49DE-460A-8A58-C8710169F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925" y="1687793"/>
            <a:ext cx="6090377" cy="43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53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655778" y="1240825"/>
            <a:ext cx="7973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9 – urls.py dentro do app associado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216737-5A73-4C74-833E-159B7C28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085" y="1871996"/>
            <a:ext cx="9162179" cy="30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6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463223" y="1377130"/>
            <a:ext cx="8084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10 – Incluir o url.py do app no setup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BE05D66-720F-4E72-BD7B-F54034F77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39" y="2023461"/>
            <a:ext cx="93059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17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8ED64-D155-4775-A2EA-7D14E4FF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separar em duas apps?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0C389A-E60D-44DD-91DB-42E77F464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Separação clara de responsabilidades = organizado, testável e escalável.</a:t>
            </a:r>
          </a:p>
        </p:txBody>
      </p:sp>
    </p:spTree>
    <p:extLst>
      <p:ext uri="{BB962C8B-B14F-4D97-AF65-F5344CB8AC3E}">
        <p14:creationId xmlns:p14="http://schemas.microsoft.com/office/powerpoint/2010/main" val="1591410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1D23A-9548-44E5-84A1-79505ACA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7447CB-075D-422D-892B-B27797448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Criar um app – </a:t>
            </a:r>
            <a:r>
              <a:rPr lang="pt-BR" dirty="0" err="1"/>
              <a:t>startapp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Instalar o APP no settings.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Incluir as rotas no setup/urls.py</a:t>
            </a:r>
          </a:p>
        </p:txBody>
      </p:sp>
    </p:spTree>
    <p:extLst>
      <p:ext uri="{BB962C8B-B14F-4D97-AF65-F5344CB8AC3E}">
        <p14:creationId xmlns:p14="http://schemas.microsoft.com/office/powerpoint/2010/main" val="78018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017555" y="919929"/>
            <a:ext cx="8142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11 –   </a:t>
            </a:r>
            <a:r>
              <a:rPr lang="pt-BR" sz="3600" dirty="0" err="1"/>
              <a:t>Templates</a:t>
            </a:r>
            <a:r>
              <a:rPr lang="pt-BR" sz="3600" dirty="0"/>
              <a:t> de Login e Cadastro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31AD477-D927-463A-AC25-FB02B39B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394" y="1566260"/>
            <a:ext cx="7503879" cy="43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017555" y="919929"/>
            <a:ext cx="8142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11 –   </a:t>
            </a:r>
            <a:r>
              <a:rPr lang="pt-BR" sz="3600" dirty="0" err="1"/>
              <a:t>Templates</a:t>
            </a:r>
            <a:r>
              <a:rPr lang="pt-BR" sz="3600" dirty="0"/>
              <a:t> de Login e Cadastro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66C8F6-C20F-427A-93DC-B38B0ED9C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202" y="1540379"/>
            <a:ext cx="7226725" cy="453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50136" y="1061759"/>
            <a:ext cx="5549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12 –   Criar duas </a:t>
            </a:r>
            <a:r>
              <a:rPr lang="pt-BR" sz="3600" dirty="0" err="1"/>
              <a:t>Views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45F013B-ABB3-4FB9-8949-A25DB75D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1708090"/>
            <a:ext cx="9336657" cy="27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8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50136" y="1061759"/>
            <a:ext cx="465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13 –   Criar as </a:t>
            </a:r>
            <a:r>
              <a:rPr lang="pt-BR" sz="3600" dirty="0" err="1"/>
              <a:t>urls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988BC8-00C5-47AF-ABBD-64C605021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533" y="1708090"/>
            <a:ext cx="8571875" cy="27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8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BA2C1-497F-4B2E-92A7-02FDE2CA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0DBBD8-91C1-4B3A-92C1-436E190B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9D141F-4CD6-4EAF-9F07-65820780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43" y="1609276"/>
            <a:ext cx="38862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91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50136" y="1061759"/>
            <a:ext cx="7773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13 –   Rodar e visualizar as páginas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C29FBB-C5BE-4136-B32D-21334A85B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537" y="1810464"/>
            <a:ext cx="6498926" cy="20403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F81A13-E85A-4BCE-993B-1CA025FAB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268" y="3950117"/>
            <a:ext cx="6379463" cy="164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64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ECEC1E-B5CE-411C-A4B3-828A0A7E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946974"/>
            <a:ext cx="5757862" cy="36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6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254B9D6-F643-4986-9DEE-13D5275E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7" y="334498"/>
            <a:ext cx="4442508" cy="283732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1151927-79BF-44EC-B433-C03D75505574}"/>
              </a:ext>
            </a:extLst>
          </p:cNvPr>
          <p:cNvSpPr txBox="1"/>
          <p:nvPr/>
        </p:nvSpPr>
        <p:spPr>
          <a:xfrm>
            <a:off x="4715774" y="469780"/>
            <a:ext cx="470641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t-BR" sz="2000" b="1" dirty="0"/>
              <a:t>Camada de Validação (</a:t>
            </a:r>
            <a:r>
              <a:rPr lang="pt-BR" sz="2000" b="1" dirty="0" err="1"/>
              <a:t>Forms</a:t>
            </a:r>
            <a:r>
              <a:rPr lang="pt-BR" sz="2000" b="1" dirty="0"/>
              <a:t>)</a:t>
            </a:r>
          </a:p>
          <a:p>
            <a:pPr marL="800100" lvl="1" indent="-342900">
              <a:buAutoNum type="arabicPeriod"/>
            </a:pPr>
            <a:r>
              <a:rPr lang="pt-BR" dirty="0"/>
              <a:t>Gerar HTML a partir do Python</a:t>
            </a:r>
          </a:p>
          <a:p>
            <a:pPr marL="1257300" lvl="2" indent="-342900">
              <a:buAutoNum type="arabicPeriod"/>
            </a:pPr>
            <a:r>
              <a:rPr lang="pt-BR" dirty="0"/>
              <a:t>Segurança CSRF</a:t>
            </a:r>
          </a:p>
          <a:p>
            <a:pPr marL="1257300" lvl="2" indent="-342900">
              <a:buAutoNum type="arabicPeriod"/>
            </a:pPr>
            <a:r>
              <a:rPr lang="pt-BR" dirty="0"/>
              <a:t>Validação</a:t>
            </a:r>
          </a:p>
          <a:p>
            <a:pPr marL="1257300" lvl="2" indent="-342900">
              <a:buAutoNum type="arabicPeriod"/>
            </a:pPr>
            <a:r>
              <a:rPr lang="pt-BR" dirty="0"/>
              <a:t>Integração com as outras Camadas</a:t>
            </a:r>
          </a:p>
          <a:p>
            <a:pPr marL="1257300" lvl="2" indent="-342900">
              <a:buAutoNum type="arabicPeriod"/>
            </a:pPr>
            <a:r>
              <a:rPr lang="pt-BR" dirty="0"/>
              <a:t>MVT (</a:t>
            </a:r>
            <a:r>
              <a:rPr lang="pt-BR" dirty="0" err="1"/>
              <a:t>Model</a:t>
            </a:r>
            <a:r>
              <a:rPr lang="pt-BR" dirty="0"/>
              <a:t> 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Template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B9072BE-855E-4269-AC1A-DE99F6238BB3}"/>
              </a:ext>
            </a:extLst>
          </p:cNvPr>
          <p:cNvSpPr txBox="1"/>
          <p:nvPr/>
        </p:nvSpPr>
        <p:spPr>
          <a:xfrm>
            <a:off x="4836543" y="2692520"/>
            <a:ext cx="476290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 </a:t>
            </a:r>
            <a:r>
              <a:rPr lang="pt-BR" sz="2000" b="1" dirty="0"/>
              <a:t>Entender e aplicar a orientação a objetos</a:t>
            </a:r>
          </a:p>
          <a:p>
            <a:r>
              <a:rPr lang="pt-BR" dirty="0"/>
              <a:t>            Classe</a:t>
            </a:r>
          </a:p>
          <a:p>
            <a:r>
              <a:rPr lang="pt-BR" dirty="0"/>
              <a:t>            Herança</a:t>
            </a:r>
          </a:p>
          <a:p>
            <a:r>
              <a:rPr lang="pt-BR" dirty="0"/>
              <a:t>            Métodos</a:t>
            </a:r>
          </a:p>
          <a:p>
            <a:r>
              <a:rPr lang="pt-BR" dirty="0"/>
              <a:t>            Atributos</a:t>
            </a:r>
          </a:p>
          <a:p>
            <a:r>
              <a:rPr lang="pt-BR" dirty="0"/>
              <a:t>            Construtor</a:t>
            </a:r>
          </a:p>
        </p:txBody>
      </p:sp>
    </p:spTree>
    <p:extLst>
      <p:ext uri="{BB962C8B-B14F-4D97-AF65-F5344CB8AC3E}">
        <p14:creationId xmlns:p14="http://schemas.microsoft.com/office/powerpoint/2010/main" val="1122621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ABF5C4-23DE-4290-8ABC-1CB93F47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8044"/>
            <a:ext cx="12192000" cy="10632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3A6D5EC-F228-4E7B-84CF-67BCB99E1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7" y="334498"/>
            <a:ext cx="4442508" cy="28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14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08F66-2C3A-41AE-9A94-9EDC2628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Django</a:t>
            </a:r>
            <a:r>
              <a:rPr lang="pt-BR" dirty="0"/>
              <a:t> Friday – </a:t>
            </a:r>
            <a:r>
              <a:rPr lang="pt-BR" b="1" dirty="0"/>
              <a:t>25 pontos (35 pontos mostrar para a turma no site do professor)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57898F8-A3D2-4C1F-8073-F80A0D437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838" y="1596231"/>
            <a:ext cx="3622357" cy="43513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FAAA97-1C15-4FCA-BD0F-32AEC74A25D5}"/>
              </a:ext>
            </a:extLst>
          </p:cNvPr>
          <p:cNvSpPr txBox="1"/>
          <p:nvPr/>
        </p:nvSpPr>
        <p:spPr>
          <a:xfrm>
            <a:off x="5219700" y="1838325"/>
            <a:ext cx="5502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Tirar as duas caixinhas e deixar apenas o botão.</a:t>
            </a:r>
          </a:p>
          <a:p>
            <a:r>
              <a:rPr lang="pt-BR" dirty="0"/>
              <a:t>Ao clicar no botão irá para a rota /cadastro de associado.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A31B80-D608-4D3C-A0DB-10E1628B6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45" y="2777705"/>
            <a:ext cx="5000104" cy="5175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DF3384A-45D7-48D7-AA7E-AB66BB19C67D}"/>
              </a:ext>
            </a:extLst>
          </p:cNvPr>
          <p:cNvSpPr txBox="1"/>
          <p:nvPr/>
        </p:nvSpPr>
        <p:spPr>
          <a:xfrm>
            <a:off x="5258627" y="3709423"/>
            <a:ext cx="6184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As caixinhas e os botões deverão ter a mesma estilização do site</a:t>
            </a:r>
          </a:p>
          <a:p>
            <a:r>
              <a:rPr lang="pt-BR" dirty="0"/>
              <a:t>Mantendo as </a:t>
            </a:r>
            <a:r>
              <a:rPr lang="pt-BR" dirty="0" err="1"/>
              <a:t>partials</a:t>
            </a:r>
            <a:r>
              <a:rPr lang="pt-BR" dirty="0"/>
              <a:t> (header e </a:t>
            </a:r>
            <a:r>
              <a:rPr lang="pt-BR" dirty="0" err="1"/>
              <a:t>footer</a:t>
            </a:r>
            <a:r>
              <a:rPr lang="pt-BR" dirty="0"/>
              <a:t>).</a:t>
            </a:r>
          </a:p>
          <a:p>
            <a:r>
              <a:rPr lang="pt-BR" dirty="0"/>
              <a:t>O Visual e navegação...</a:t>
            </a:r>
          </a:p>
        </p:txBody>
      </p:sp>
    </p:spTree>
    <p:extLst>
      <p:ext uri="{BB962C8B-B14F-4D97-AF65-F5344CB8AC3E}">
        <p14:creationId xmlns:p14="http://schemas.microsoft.com/office/powerpoint/2010/main" val="402968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58CC16B-C8D7-4C7E-9938-11068DF49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018"/>
            <a:ext cx="12192000" cy="49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787D39-6912-48EA-8BA9-77983BE2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804987"/>
            <a:ext cx="115633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82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E8A16AE-4FD4-4B48-AABB-11C76BBA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" y="2097939"/>
            <a:ext cx="12041720" cy="25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42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51FD9-FFBC-4102-8B54-DDFB78FB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Tecla</a:t>
            </a:r>
            <a:r>
              <a:rPr lang="pt-BR" b="1" dirty="0"/>
              <a:t> Q </a:t>
            </a:r>
            <a:r>
              <a:rPr lang="pt-BR" dirty="0"/>
              <a:t>para sair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CB362C-B2B2-4BC0-990B-A608C8991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F489DA-683B-4E4F-AF63-EC08D642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75" y="1613274"/>
            <a:ext cx="9893428" cy="249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80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245DF9E-12C8-48EF-9635-56FD53DBF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7" y="2425567"/>
            <a:ext cx="11406532" cy="14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21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4DB24-C315-40E2-A11A-7F9B206F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Clone </a:t>
            </a:r>
            <a:r>
              <a:rPr lang="pt-BR" dirty="0" err="1"/>
              <a:t>Branch</a:t>
            </a:r>
            <a:r>
              <a:rPr lang="pt-BR" dirty="0"/>
              <a:t> Específica e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Branch</a:t>
            </a:r>
            <a:r>
              <a:rPr lang="pt-BR" dirty="0"/>
              <a:t> Espec.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78CB05-F517-4AD9-AD3A-49D1B87B4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Clone (baixar) – primeira vez. (download = clone) – PRIMEIRA VEZ</a:t>
            </a:r>
          </a:p>
          <a:p>
            <a:r>
              <a:rPr lang="pt-BR" dirty="0" err="1"/>
              <a:t>Pull</a:t>
            </a:r>
            <a:r>
              <a:rPr lang="pt-BR" dirty="0"/>
              <a:t> (baixar atualizando) – segunda vez ou outras vezes....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139CBA-364D-4E8B-A140-A2A39181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3057525"/>
            <a:ext cx="101822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09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C27C48F-A394-4B68-B18E-08E7FE658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3" y="2444817"/>
            <a:ext cx="11907933" cy="184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68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1A5BD80-6942-4329-B170-B4086D84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8" y="3157086"/>
            <a:ext cx="11907328" cy="4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4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B63897-850F-48B4-AD80-0FD6BBA6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95" y="276229"/>
            <a:ext cx="4464868" cy="59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0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5496B05-AB1C-4EE6-83FA-E0A2DD9F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15" y="1963554"/>
            <a:ext cx="9798720" cy="23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45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68403-B0BE-436D-89B8-7C32C7C3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1F0F26-164A-449E-BB6A-B7007802C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909CE2-9152-4EAC-A9F8-8203886828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395042-FE98-4F89-BF21-D67F06EC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9298735" cy="53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02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BA1F5B-574F-4373-AAC7-8BE64B52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4" y="1106905"/>
            <a:ext cx="5944016" cy="343211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5368D3E-E48B-464E-B162-78D154FD7F3E}"/>
              </a:ext>
            </a:extLst>
          </p:cNvPr>
          <p:cNvSpPr txBox="1"/>
          <p:nvPr/>
        </p:nvSpPr>
        <p:spPr>
          <a:xfrm>
            <a:off x="6679933" y="962526"/>
            <a:ext cx="38988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 err="1"/>
              <a:t>Codar</a:t>
            </a:r>
            <a:r>
              <a:rPr lang="pt-BR" sz="4800" dirty="0"/>
              <a:t> o </a:t>
            </a:r>
            <a:r>
              <a:rPr lang="pt-BR" sz="4800" dirty="0" err="1"/>
              <a:t>Model</a:t>
            </a:r>
            <a:endParaRPr lang="pt-BR" sz="4800" dirty="0"/>
          </a:p>
          <a:p>
            <a:r>
              <a:rPr lang="pt-BR" sz="4800" dirty="0"/>
              <a:t>Usar o Admin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DE4710-E508-4E54-93AA-10A2D5C92D48}"/>
              </a:ext>
            </a:extLst>
          </p:cNvPr>
          <p:cNvSpPr txBox="1"/>
          <p:nvPr/>
        </p:nvSpPr>
        <p:spPr>
          <a:xfrm>
            <a:off x="5159141" y="3099335"/>
            <a:ext cx="41773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 </a:t>
            </a:r>
            <a:r>
              <a:rPr lang="pt-BR" dirty="0" err="1"/>
              <a:t>Django</a:t>
            </a:r>
            <a:r>
              <a:rPr lang="pt-BR" dirty="0"/>
              <a:t> já oferece uma tabela de usuário</a:t>
            </a:r>
          </a:p>
          <a:p>
            <a:r>
              <a:rPr lang="pt-BR" dirty="0"/>
              <a:t>Não faz sentido criar um </a:t>
            </a:r>
            <a:r>
              <a:rPr lang="pt-BR" dirty="0" err="1"/>
              <a:t>model</a:t>
            </a:r>
            <a:endParaRPr lang="pt-BR" dirty="0"/>
          </a:p>
          <a:p>
            <a:r>
              <a:rPr lang="pt-BR" dirty="0" err="1"/>
              <a:t>Superuser</a:t>
            </a:r>
            <a:endParaRPr lang="pt-BR" dirty="0"/>
          </a:p>
          <a:p>
            <a:r>
              <a:rPr lang="pt-BR" dirty="0"/>
              <a:t>Login-</a:t>
            </a:r>
            <a:r>
              <a:rPr lang="pt-BR" dirty="0" err="1"/>
              <a:t>Logout</a:t>
            </a:r>
            <a:r>
              <a:rPr lang="pt-BR" dirty="0"/>
              <a:t>(sair)</a:t>
            </a:r>
          </a:p>
          <a:p>
            <a:r>
              <a:rPr lang="pt-BR" dirty="0"/>
              <a:t>Autenticação e Autorização</a:t>
            </a:r>
          </a:p>
          <a:p>
            <a:r>
              <a:rPr lang="pt-BR" dirty="0"/>
              <a:t>No banco de dados </a:t>
            </a:r>
            <a:r>
              <a:rPr lang="pt-BR" b="1" dirty="0"/>
              <a:t>(</a:t>
            </a:r>
            <a:r>
              <a:rPr lang="pt-BR" b="1" dirty="0" err="1"/>
              <a:t>auth_user</a:t>
            </a:r>
            <a:r>
              <a:rPr lang="pt-B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1221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8D588E-4EE0-49A2-BDF2-5618E4C1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8" y="858488"/>
            <a:ext cx="4410074" cy="31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8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56AE6EB-EC69-47A3-A3AE-3C4656E6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1" y="1621767"/>
            <a:ext cx="11676414" cy="23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4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450957A-B1A1-4D39-9107-F2A467345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307837"/>
            <a:ext cx="11725275" cy="36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68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925D663-E195-4912-800A-E50CE89D5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080792"/>
            <a:ext cx="11344275" cy="23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3D8A4-A5BB-41AA-A076-90F8EBDC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pull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CB42D9-7459-4E5A-B30F-E802DFFE1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83B310-ACAC-47E6-9C3C-B581E3B9F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1041458" cy="23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678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EEF96A8-27E9-46F4-8E1F-55FBE30FF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598"/>
            <a:ext cx="12192000" cy="584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4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DDD17-9948-4C90-B980-0E443014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1DDC0E-8CED-49A6-A916-0FDC454A8C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917572-708F-4B56-9EB3-7038ADCE4F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5C804D-FCBA-4B58-8424-548877B7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35966"/>
            <a:ext cx="11087099" cy="658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34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AAE9780-56CE-4B10-99D3-5BCFA5C7C949}"/>
              </a:ext>
            </a:extLst>
          </p:cNvPr>
          <p:cNvSpPr txBox="1"/>
          <p:nvPr/>
        </p:nvSpPr>
        <p:spPr>
          <a:xfrm>
            <a:off x="142875" y="295275"/>
            <a:ext cx="402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Manutenções – Django_Avançado_Aula7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1E63D4-973C-4CC6-A092-FEA55EDE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750332"/>
            <a:ext cx="12192000" cy="31910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9F5CB8-CB67-4FA3-90F4-A19B0FD6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49" y="3486150"/>
            <a:ext cx="5577676" cy="30765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BE1401E-0C4E-41AD-BF47-814BD4E44D24}"/>
              </a:ext>
            </a:extLst>
          </p:cNvPr>
          <p:cNvSpPr txBox="1"/>
          <p:nvPr/>
        </p:nvSpPr>
        <p:spPr>
          <a:xfrm>
            <a:off x="7839075" y="4429125"/>
            <a:ext cx="37593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2- MANUTENÇÕES</a:t>
            </a:r>
          </a:p>
          <a:p>
            <a:endParaRPr lang="pt-BR" dirty="0"/>
          </a:p>
          <a:p>
            <a:r>
              <a:rPr lang="pt-BR" dirty="0"/>
              <a:t>1- CRIAR O EMAIL</a:t>
            </a:r>
          </a:p>
          <a:p>
            <a:r>
              <a:rPr lang="pt-BR" dirty="0"/>
              <a:t>2- COLOCAR JAVASCRIPT QUE</a:t>
            </a:r>
          </a:p>
          <a:p>
            <a:r>
              <a:rPr lang="pt-BR" dirty="0"/>
              <a:t>AO SELECIONAR OUTRO APAREÇA</a:t>
            </a:r>
          </a:p>
          <a:p>
            <a:r>
              <a:rPr lang="pt-BR" dirty="0"/>
              <a:t>UMA CAIXA PARA O USUÁRIO DIGITAR</a:t>
            </a:r>
          </a:p>
          <a:p>
            <a:r>
              <a:rPr lang="pt-BR" dirty="0"/>
              <a:t>O GENERO.</a:t>
            </a:r>
          </a:p>
        </p:txBody>
      </p:sp>
    </p:spTree>
    <p:extLst>
      <p:ext uri="{BB962C8B-B14F-4D97-AF65-F5344CB8AC3E}">
        <p14:creationId xmlns:p14="http://schemas.microsoft.com/office/powerpoint/2010/main" val="740243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1ADC1-047D-4106-8049-7D20C4FB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9C9EC1-62BE-4F93-B3F8-0025308CD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 sua aplicação com</a:t>
            </a:r>
          </a:p>
          <a:p>
            <a:pPr lvl="1"/>
            <a:r>
              <a:rPr lang="pt-BR" dirty="0"/>
              <a:t>Senha: 444</a:t>
            </a:r>
          </a:p>
          <a:p>
            <a:pPr lvl="1"/>
            <a:r>
              <a:rPr lang="pt-BR" dirty="0"/>
              <a:t>Confirma Senha: 999</a:t>
            </a:r>
          </a:p>
          <a:p>
            <a:r>
              <a:rPr lang="pt-BR" dirty="0"/>
              <a:t>Verifique se redirecionou!!!!!</a:t>
            </a:r>
          </a:p>
        </p:txBody>
      </p:sp>
    </p:spTree>
    <p:extLst>
      <p:ext uri="{BB962C8B-B14F-4D97-AF65-F5344CB8AC3E}">
        <p14:creationId xmlns:p14="http://schemas.microsoft.com/office/powerpoint/2010/main" val="2603913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7AE6A39-3F54-4418-BF6C-4D51B793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709737"/>
            <a:ext cx="119348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13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6D9E174-6E42-4A21-BD36-117710325C58}"/>
              </a:ext>
            </a:extLst>
          </p:cNvPr>
          <p:cNvSpPr txBox="1"/>
          <p:nvPr/>
        </p:nvSpPr>
        <p:spPr>
          <a:xfrm>
            <a:off x="1200150" y="2844225"/>
            <a:ext cx="10078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Criptografia própria dele – O </a:t>
            </a:r>
            <a:r>
              <a:rPr lang="pt-BR" sz="3200" b="1" dirty="0" err="1">
                <a:highlight>
                  <a:srgbClr val="FFFF00"/>
                </a:highlight>
              </a:rPr>
              <a:t>Django</a:t>
            </a:r>
            <a:r>
              <a:rPr lang="pt-BR" sz="3200" dirty="0"/>
              <a:t> já faz isso pra gente.....</a:t>
            </a:r>
          </a:p>
        </p:txBody>
      </p:sp>
    </p:spTree>
    <p:extLst>
      <p:ext uri="{BB962C8B-B14F-4D97-AF65-F5344CB8AC3E}">
        <p14:creationId xmlns:p14="http://schemas.microsoft.com/office/powerpoint/2010/main" val="34549377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193E4-A126-4FF4-AA27-DC7F8F11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arrumar o login do </a:t>
            </a:r>
            <a:r>
              <a:rPr lang="pt-BR" dirty="0" err="1"/>
              <a:t>Django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D83D8E-5299-48FA-8722-83FB685FE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18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B509678-F231-46D5-94D5-977C1FB5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258784"/>
            <a:ext cx="6344309" cy="366324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3B8907-FC74-47D7-879C-B9EEC40E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74" y="2529443"/>
            <a:ext cx="7212369" cy="212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9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F03B74-EDD7-41CA-90E2-12C58706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Simuladores de </a:t>
            </a:r>
            <a:r>
              <a:rPr lang="pt-BR" dirty="0" err="1"/>
              <a:t>Git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4283CB-AA77-460C-8DAF-896057B44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Palominha</a:t>
            </a:r>
            <a:endParaRPr lang="pt-BR" dirty="0"/>
          </a:p>
          <a:p>
            <a:pPr lvl="1"/>
            <a:r>
              <a:rPr lang="pt-BR" dirty="0"/>
              <a:t>Esses são simuladores de </a:t>
            </a:r>
            <a:r>
              <a:rPr lang="pt-BR" dirty="0" err="1"/>
              <a:t>Branch</a:t>
            </a:r>
            <a:endParaRPr lang="pt-BR" dirty="0"/>
          </a:p>
          <a:p>
            <a:pPr lvl="1"/>
            <a:r>
              <a:rPr lang="pt-BR" dirty="0"/>
              <a:t>É apenas faz de conta OK?</a:t>
            </a:r>
          </a:p>
        </p:txBody>
      </p:sp>
    </p:spTree>
    <p:extLst>
      <p:ext uri="{BB962C8B-B14F-4D97-AF65-F5344CB8AC3E}">
        <p14:creationId xmlns:p14="http://schemas.microsoft.com/office/powerpoint/2010/main" val="653001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039BD89-6904-41EB-82D5-18841065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20" y="607984"/>
            <a:ext cx="11756359" cy="56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7"/>
            <a:ext cx="7005368" cy="561389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5380436" y="1057206"/>
            <a:ext cx="4462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1 – </a:t>
            </a:r>
            <a:r>
              <a:rPr lang="pt-BR" sz="3600" b="1" dirty="0"/>
              <a:t>usar o banco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AD6B1A-4E6A-4EE8-A60D-4AD6DBC2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767" y="1703537"/>
            <a:ext cx="4991100" cy="5524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363A25B-CBEC-4F91-BEE1-E116CE248AAD}"/>
              </a:ext>
            </a:extLst>
          </p:cNvPr>
          <p:cNvSpPr txBox="1"/>
          <p:nvPr/>
        </p:nvSpPr>
        <p:spPr>
          <a:xfrm>
            <a:off x="5380435" y="2362976"/>
            <a:ext cx="5814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2 – </a:t>
            </a:r>
            <a:r>
              <a:rPr lang="pt-BR" sz="3600" b="1" dirty="0"/>
              <a:t>visualizar as tabelas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77AEDB-37AF-4A2F-8EA1-228975DB4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435" y="3009307"/>
            <a:ext cx="4389306" cy="374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40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8FA1AD-9B0D-4364-B773-50814488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FD3F57-2B60-4124-AC56-ED1BE3547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Palominha</a:t>
            </a:r>
            <a:endParaRPr lang="pt-BR" dirty="0"/>
          </a:p>
          <a:p>
            <a:pPr lvl="1"/>
            <a:r>
              <a:rPr lang="pt-BR" dirty="0"/>
              <a:t>Abra o </a:t>
            </a:r>
            <a:r>
              <a:rPr lang="pt-BR" dirty="0" err="1"/>
              <a:t>PyCharm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5550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3B77F15-8812-4C1D-8347-53F4DC483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485775"/>
            <a:ext cx="84105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52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975337-8F9A-4450-A16E-C9DAA7EE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9" y="345233"/>
            <a:ext cx="4765107" cy="593685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738682E-5A19-409C-80AD-ED0F11A59D97}"/>
              </a:ext>
            </a:extLst>
          </p:cNvPr>
          <p:cNvSpPr txBox="1"/>
          <p:nvPr/>
        </p:nvSpPr>
        <p:spPr>
          <a:xfrm flipH="1">
            <a:off x="5089356" y="345233"/>
            <a:ext cx="39968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pt-BR" sz="4000" dirty="0"/>
              <a:t>Admin.py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dirty="0"/>
              <a:t>Apps.py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b="1" dirty="0"/>
              <a:t>Forms.py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b="1" dirty="0"/>
              <a:t>Models.py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dirty="0"/>
              <a:t>Tests.py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dirty="0"/>
              <a:t>Urls.py</a:t>
            </a:r>
          </a:p>
          <a:p>
            <a:pPr marL="742950" indent="-742950">
              <a:buFont typeface="+mj-lt"/>
              <a:buAutoNum type="arabicPeriod"/>
            </a:pPr>
            <a:r>
              <a:rPr lang="pt-BR" sz="4000" dirty="0"/>
              <a:t>Views.py</a:t>
            </a:r>
          </a:p>
        </p:txBody>
      </p:sp>
    </p:spTree>
    <p:extLst>
      <p:ext uri="{BB962C8B-B14F-4D97-AF65-F5344CB8AC3E}">
        <p14:creationId xmlns:p14="http://schemas.microsoft.com/office/powerpoint/2010/main" val="733171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C31DF-576A-46D0-B740-475DDC61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C4701A1-C3C6-46F7-817E-6E474E25D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785" y="266333"/>
            <a:ext cx="7008291" cy="435133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E49338A-5FF6-479E-9169-B3C9CE302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2" y="146318"/>
            <a:ext cx="4345605" cy="33586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6BAD79B-E3F3-4068-ADF5-A49EB0E87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62" y="3723738"/>
            <a:ext cx="91344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57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3E9A8-493C-456B-BCBF-45A8513F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Tranquilo!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0C204C-33C8-4A83-A2B5-0B721863B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gente faz </a:t>
            </a:r>
            <a:r>
              <a:rPr lang="pt-BR" dirty="0" err="1"/>
              <a:t>migrations</a:t>
            </a:r>
            <a:r>
              <a:rPr lang="pt-BR" dirty="0"/>
              <a:t> de novo sem problema...</a:t>
            </a:r>
          </a:p>
          <a:p>
            <a:r>
              <a:rPr lang="pt-BR" dirty="0"/>
              <a:t>Vou ver o que aconteceu ...?</a:t>
            </a:r>
          </a:p>
        </p:txBody>
      </p:sp>
    </p:spTree>
    <p:extLst>
      <p:ext uri="{BB962C8B-B14F-4D97-AF65-F5344CB8AC3E}">
        <p14:creationId xmlns:p14="http://schemas.microsoft.com/office/powerpoint/2010/main" val="2263040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AC7638F-90D8-4521-AA49-264EA30C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8" y="1244466"/>
            <a:ext cx="5295900" cy="3733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6B759C-312D-4F4C-9167-956A303A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884" y="1432059"/>
            <a:ext cx="4345605" cy="335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97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CEC4720-9CE9-474D-9015-81FDC528A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6" y="2723949"/>
            <a:ext cx="11988267" cy="10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85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99009-72FA-4449-8067-5A84A4DC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já fizemos e o que falta?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5466B2-50AC-4069-B3C7-1EA5D476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Criamos login e criação de usuário (só formulário)</a:t>
            </a:r>
          </a:p>
          <a:p>
            <a:r>
              <a:rPr lang="pt-BR" dirty="0"/>
              <a:t>Falta agora: realmente registrar os usuários no sistema</a:t>
            </a:r>
          </a:p>
          <a:p>
            <a:r>
              <a:rPr lang="pt-BR" dirty="0"/>
              <a:t>Faz sentido criar uma tabela/</a:t>
            </a:r>
            <a:r>
              <a:rPr lang="pt-BR" dirty="0" err="1"/>
              <a:t>model</a:t>
            </a:r>
            <a:r>
              <a:rPr lang="pt-BR" dirty="0"/>
              <a:t> manual para usuários?</a:t>
            </a:r>
          </a:p>
          <a:p>
            <a:pPr lvl="1"/>
            <a:r>
              <a:rPr lang="pt-BR" dirty="0"/>
              <a:t>SIM</a:t>
            </a:r>
          </a:p>
          <a:p>
            <a:pPr lvl="1"/>
            <a:r>
              <a:rPr lang="pt-BR" dirty="0"/>
              <a:t>NÃO</a:t>
            </a: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02FC2DC0-DBD3-4877-A15C-C4163427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64" y="3294380"/>
            <a:ext cx="4860036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70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69DDE-3EED-4150-B813-559E59C8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createsuperuser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D1E5A8-E0AD-4560-871D-626EEA58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auth_user</a:t>
            </a:r>
            <a:endParaRPr lang="pt-BR" dirty="0"/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9C8F54F8-F1C3-4805-BA4F-874BC6D43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2" y="2316514"/>
            <a:ext cx="7008291" cy="43513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ABFEAA8-AF7E-4C22-802B-663055096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8333"/>
            <a:ext cx="54006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81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EBECF85-F3C0-4E60-A7F2-4481816D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3209"/>
            <a:ext cx="12192000" cy="10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5380436" y="1057206"/>
            <a:ext cx="486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3 – </a:t>
            </a:r>
            <a:r>
              <a:rPr lang="pt-BR" sz="3600" b="1" dirty="0"/>
              <a:t>analisar o MER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0A8F31-D1F4-412A-BAEA-D7B070EE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546" y="1804987"/>
            <a:ext cx="76581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51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85EE7E5-4199-4CC6-B511-EB9C7868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72" y="269507"/>
            <a:ext cx="6939676" cy="61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81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A4CEFE3-7EEE-48EC-BA64-57399841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26" y="889615"/>
            <a:ext cx="6880208" cy="48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27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09122-51DB-4161-A485-FD52AA4F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de </a:t>
            </a:r>
            <a:r>
              <a:rPr lang="pt-BR" dirty="0" err="1"/>
              <a:t>url</a:t>
            </a:r>
            <a:r>
              <a:rPr lang="pt-BR" dirty="0"/>
              <a:t> resolvido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4D1C4F-4EE2-4E58-AB8E-66D898D64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0AC058-17F4-4A71-9FE3-2A076252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76" y="1456271"/>
            <a:ext cx="10405896" cy="35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0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5CC4F0-92ED-4498-852B-E1CF5577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84420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746A2B2-9655-4BD6-9610-D1DA6B27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80329"/>
            <a:ext cx="6653357" cy="32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109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805B5-EBE3-4B6B-A58A-29FD8E49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Antes de programar veja qual </a:t>
            </a:r>
            <a:r>
              <a:rPr lang="pt-BR" dirty="0" err="1"/>
              <a:t>branch</a:t>
            </a:r>
            <a:r>
              <a:rPr lang="pt-BR" dirty="0"/>
              <a:t> você esta!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5498F6-6330-4132-886D-AFA43F561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143E0A-789F-4A67-AB4B-FA042CF4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91" y="1932922"/>
            <a:ext cx="11249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408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810BFB0-87DB-45F3-87F2-69283889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181"/>
            <a:ext cx="12192000" cy="34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41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DA0715C-212F-4F36-AD65-CBC43588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078"/>
            <a:ext cx="12192000" cy="155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4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E6F24B-B6A5-4E16-ABA0-E2B679FBD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300162"/>
            <a:ext cx="115157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890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928E187-6BF5-496C-8C0F-CCF0EF75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7" y="186969"/>
            <a:ext cx="8122723" cy="28091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61FCED-7E50-4D85-B5B2-7BDBC236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7" y="3233183"/>
            <a:ext cx="11334156" cy="8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04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21F286-7C4D-4E9E-B933-806EF3D4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4" y="365761"/>
            <a:ext cx="7003570" cy="56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5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32127" y="1126217"/>
            <a:ext cx="618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4 – </a:t>
            </a:r>
            <a:r>
              <a:rPr lang="pt-BR" sz="3600" b="1" dirty="0" err="1"/>
              <a:t>Django</a:t>
            </a:r>
            <a:r>
              <a:rPr lang="pt-BR" sz="3600" b="1" dirty="0"/>
              <a:t> (</a:t>
            </a:r>
            <a:r>
              <a:rPr lang="pt-BR" sz="3600" b="1" dirty="0" err="1"/>
              <a:t>venv</a:t>
            </a:r>
            <a:r>
              <a:rPr lang="pt-BR" sz="3600" b="1" dirty="0"/>
              <a:t> ativada)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767FE7-A3E0-46F7-9928-68784FAC8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51" y="1841947"/>
            <a:ext cx="91821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20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CCD19D-072E-499D-8C7C-5B32BFFA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715260"/>
            <a:ext cx="2879083" cy="34274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78CB0D7-AC87-4553-B4FF-67405CA6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976" y="2162149"/>
            <a:ext cx="2880360" cy="25347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1DD3F9-D147-42F7-BE4D-D20322EDF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41" y="2851536"/>
            <a:ext cx="2880360" cy="115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701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A5F4B-1B86-4E1C-8D56-5CB5354F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branch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993E3F-D180-44AE-8D12-2464ECADA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Na volta do intervalo (lanche)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Você vai entrar no meu </a:t>
            </a:r>
            <a:r>
              <a:rPr lang="pt-BR" dirty="0" err="1"/>
              <a:t>github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B23908-2255-456F-B6A2-78561B140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675" y="365125"/>
            <a:ext cx="4992027" cy="59418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3AFA965-D2D0-4673-864E-CE543D02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26" y="2937510"/>
            <a:ext cx="38766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01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234E96B-952D-4C64-B956-E3C8C40C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67" y="471759"/>
            <a:ext cx="5773978" cy="543346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5ADCCCE-2FC9-4D5F-B10D-F99FAFA1788B}"/>
              </a:ext>
            </a:extLst>
          </p:cNvPr>
          <p:cNvSpPr txBox="1"/>
          <p:nvPr/>
        </p:nvSpPr>
        <p:spPr>
          <a:xfrm>
            <a:off x="6862813" y="1434164"/>
            <a:ext cx="26334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Não é GIT CLONE </a:t>
            </a:r>
            <a:r>
              <a:rPr lang="pt-BR" dirty="0" err="1"/>
              <a:t>naõ</a:t>
            </a:r>
            <a:r>
              <a:rPr lang="pt-BR" dirty="0"/>
              <a:t> não</a:t>
            </a:r>
          </a:p>
          <a:p>
            <a:endParaRPr lang="pt-BR" dirty="0"/>
          </a:p>
          <a:p>
            <a:r>
              <a:rPr lang="pt-BR" dirty="0"/>
              <a:t>Só para PESQUISAR E VER </a:t>
            </a:r>
          </a:p>
          <a:p>
            <a:r>
              <a:rPr lang="pt-BR" dirty="0"/>
              <a:t>PODE COPIAR E COLAR</a:t>
            </a:r>
          </a:p>
          <a:p>
            <a:r>
              <a:rPr lang="pt-BR" dirty="0"/>
              <a:t>MAS PRA PESQUISAR</a:t>
            </a:r>
          </a:p>
          <a:p>
            <a:r>
              <a:rPr lang="pt-BR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677178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64FA3-2488-42E9-B85E-407A4DBE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Lógica de Cadastro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1D049D-B3ED-4009-B1A6-9F3C43D65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Verificamos a validação do formulário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Verificamos se as senhas são iguais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Inserimos as informações recebidas no formulário nas variáveis nome, </a:t>
            </a:r>
            <a:r>
              <a:rPr lang="pt-BR" dirty="0" err="1"/>
              <a:t>email</a:t>
            </a:r>
            <a:r>
              <a:rPr lang="pt-BR" dirty="0"/>
              <a:t>  senha, para tornar esses dados mais maleáveis na lógica.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Verificamos se a informação de nome corresponde a alga já existente no banco de dados.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10285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9A9B22-88C5-4E32-8C37-E63F2790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344" y="1388933"/>
            <a:ext cx="5918170" cy="43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96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DDE7D17-C1F1-4A30-BEF7-FADEF633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47" y="1268084"/>
            <a:ext cx="6498178" cy="30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02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851DC3B-2D66-4EA8-89E2-5DA951B6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19" y="842264"/>
            <a:ext cx="7199911" cy="40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6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C851A17-763A-4412-AD32-085106CA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82" y="430093"/>
            <a:ext cx="8914283" cy="57809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29FEA7F-DA73-48C1-9758-C958F8A0B6FE}"/>
              </a:ext>
            </a:extLst>
          </p:cNvPr>
          <p:cNvSpPr/>
          <p:nvPr/>
        </p:nvSpPr>
        <p:spPr>
          <a:xfrm>
            <a:off x="4037161" y="4908430"/>
            <a:ext cx="10092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620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04C1BBF-E51A-46B9-A0A7-0EF91031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3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2732127" y="1126217"/>
            <a:ext cx="6182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5 – </a:t>
            </a:r>
            <a:r>
              <a:rPr lang="pt-BR" sz="3600" b="1" dirty="0" err="1"/>
              <a:t>Django</a:t>
            </a:r>
            <a:r>
              <a:rPr lang="pt-BR" sz="3600" b="1" dirty="0"/>
              <a:t> (</a:t>
            </a:r>
            <a:r>
              <a:rPr lang="pt-BR" sz="3600" b="1" dirty="0" err="1"/>
              <a:t>venv</a:t>
            </a:r>
            <a:r>
              <a:rPr lang="pt-BR" sz="3600" b="1" dirty="0"/>
              <a:t> ativada)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BDF5AE-A87F-4F33-A9DE-30CB79120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043" y="2049367"/>
            <a:ext cx="8418165" cy="7973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CD62C2-E59A-40A2-B244-C76CCA0F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9" y="397768"/>
            <a:ext cx="3604276" cy="288835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3988A3-B694-4876-834E-62C283058226}"/>
              </a:ext>
            </a:extLst>
          </p:cNvPr>
          <p:cNvSpPr txBox="1"/>
          <p:nvPr/>
        </p:nvSpPr>
        <p:spPr>
          <a:xfrm>
            <a:off x="3843828" y="254949"/>
            <a:ext cx="498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Passo 6 – entrar no portal</a:t>
            </a:r>
            <a:endParaRPr lang="pt-BR" sz="3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032678-46FE-4A76-B9BC-67037AD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106" y="6192668"/>
            <a:ext cx="1347158" cy="469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B0E568-9779-47FC-9A2D-6C5D0F8A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647" y="901280"/>
            <a:ext cx="6895849" cy="14803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0BF7D3-7F92-4AF4-BD88-CC3ABF83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647" y="2595556"/>
            <a:ext cx="7639476" cy="303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928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637</Words>
  <Application>Microsoft Office PowerPoint</Application>
  <PresentationFormat>Widescreen</PresentationFormat>
  <Paragraphs>111</Paragraphs>
  <Slides>78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Tema do Office</vt:lpstr>
      <vt:lpstr>Django e Cloud</vt:lpstr>
      <vt:lpstr>Conteúdo do curso</vt:lpstr>
      <vt:lpstr>Clone Branch Específica e Pull Branch Espec.</vt:lpstr>
      <vt:lpstr>Git pull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 que separar em duas apps?</vt:lpstr>
      <vt:lpstr>Resumo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Django Friday – 25 pontos (35 pontos mostrar para a turma no site do professor)</vt:lpstr>
      <vt:lpstr>Apresentação do PowerPoint</vt:lpstr>
      <vt:lpstr>Apresentação do PowerPoint</vt:lpstr>
      <vt:lpstr>Apresentação do PowerPoint</vt:lpstr>
      <vt:lpstr>Tecla Q para sair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</vt:lpstr>
      <vt:lpstr>Apresentação do PowerPoint</vt:lpstr>
      <vt:lpstr>Apresentação do PowerPoint</vt:lpstr>
      <vt:lpstr>Vamos arrumar o login do Django</vt:lpstr>
      <vt:lpstr>Apresentação do PowerPoint</vt:lpstr>
      <vt:lpstr>Simuladores de Git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Tranquilo!</vt:lpstr>
      <vt:lpstr>Apresentação do PowerPoint</vt:lpstr>
      <vt:lpstr>Apresentação do PowerPoint</vt:lpstr>
      <vt:lpstr>O que já fizemos e o que falta?</vt:lpstr>
      <vt:lpstr>createsuperuser</vt:lpstr>
      <vt:lpstr>Apresentação do PowerPoint</vt:lpstr>
      <vt:lpstr>Apresentação do PowerPoint</vt:lpstr>
      <vt:lpstr>Apresentação do PowerPoint</vt:lpstr>
      <vt:lpstr>Problema de url resolvido</vt:lpstr>
      <vt:lpstr>Apresentação do PowerPoint</vt:lpstr>
      <vt:lpstr>Antes de programar veja qual branch você esta!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Git branch</vt:lpstr>
      <vt:lpstr>Apresentação do PowerPoint</vt:lpstr>
      <vt:lpstr>Lógica de Cadastro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e Cloud</dc:title>
  <dc:creator>PROFESSOR</dc:creator>
  <cp:lastModifiedBy>PROFESSOR</cp:lastModifiedBy>
  <cp:revision>3</cp:revision>
  <dcterms:created xsi:type="dcterms:W3CDTF">2025-12-02T14:35:24Z</dcterms:created>
  <dcterms:modified xsi:type="dcterms:W3CDTF">2025-12-04T14:45:51Z</dcterms:modified>
</cp:coreProperties>
</file>